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79" r:id="rId5"/>
    <p:sldId id="263" r:id="rId6"/>
    <p:sldId id="277" r:id="rId7"/>
    <p:sldId id="264" r:id="rId8"/>
    <p:sldId id="275" r:id="rId9"/>
    <p:sldId id="265" r:id="rId10"/>
    <p:sldId id="270" r:id="rId11"/>
    <p:sldId id="273" r:id="rId12"/>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1" autoAdjust="0"/>
    <p:restoredTop sz="94660"/>
  </p:normalViewPr>
  <p:slideViewPr>
    <p:cSldViewPr snapToGrid="0">
      <p:cViewPr varScale="1">
        <p:scale>
          <a:sx n="21" d="100"/>
          <a:sy n="21" d="100"/>
        </p:scale>
        <p:origin x="232" y="38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3"/>
          <a:srcRect l="35294" t="21482"/>
          <a:stretch/>
        </p:blipFill>
        <p:spPr>
          <a:xfrm>
            <a:off x="0" y="-1168618"/>
            <a:ext cx="20848320" cy="295565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3"/>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drawdown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4">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4" name="Picture 3" descr="Chart, radar chart&#10;&#10;Description automatically generated">
            <a:extLst>
              <a:ext uri="{FF2B5EF4-FFF2-40B4-BE49-F238E27FC236}">
                <a16:creationId xmlns:a16="http://schemas.microsoft.com/office/drawing/2014/main" id="{C44580E3-2608-9806-8721-071122452890}"/>
              </a:ext>
            </a:extLst>
          </p:cNvPr>
          <p:cNvPicPr>
            <a:picLocks noChangeAspect="1"/>
          </p:cNvPicPr>
          <p:nvPr/>
        </p:nvPicPr>
        <p:blipFill>
          <a:blip r:embed="rId5"/>
          <a:stretch>
            <a:fillRect/>
          </a:stretch>
        </p:blipFill>
        <p:spPr>
          <a:xfrm>
            <a:off x="322728" y="12987344"/>
            <a:ext cx="12175530" cy="8696808"/>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5BB824B-4B7C-C16D-B7BC-9B49141BBDE1}"/>
              </a:ext>
            </a:extLst>
          </p:cNvPr>
          <p:cNvPicPr>
            <a:picLocks noChangeAspect="1"/>
          </p:cNvPicPr>
          <p:nvPr/>
        </p:nvPicPr>
        <p:blipFill>
          <a:blip r:embed="rId2"/>
          <a:stretch>
            <a:fillRect/>
          </a:stretch>
        </p:blipFill>
        <p:spPr>
          <a:xfrm>
            <a:off x="0" y="914402"/>
            <a:ext cx="13600472" cy="9735672"/>
          </a:xfrm>
          <a:prstGeom prst="rect">
            <a:avLst/>
          </a:prstGeom>
        </p:spPr>
      </p:pic>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3"/>
          <a:stretch>
            <a:fillRect/>
          </a:stretch>
        </p:blipFill>
        <p:spPr>
          <a:xfrm>
            <a:off x="-1" y="11293540"/>
            <a:ext cx="23451670" cy="20520210"/>
          </a:xfrm>
          <a:prstGeom prst="rect">
            <a:avLst/>
          </a:prstGeom>
        </p:spPr>
      </p:pic>
      <p:pic>
        <p:nvPicPr>
          <p:cNvPr id="6" name="Picture 5" descr="Chart, bar chart&#10;&#10;Description automatically generated">
            <a:extLst>
              <a:ext uri="{FF2B5EF4-FFF2-40B4-BE49-F238E27FC236}">
                <a16:creationId xmlns:a16="http://schemas.microsoft.com/office/drawing/2014/main" id="{566AEBF1-894A-665F-10A0-C4D4CF67F1F9}"/>
              </a:ext>
            </a:extLst>
          </p:cNvPr>
          <p:cNvPicPr>
            <a:picLocks noChangeAspect="1"/>
          </p:cNvPicPr>
          <p:nvPr/>
        </p:nvPicPr>
        <p:blipFill>
          <a:blip r:embed="rId4"/>
          <a:stretch>
            <a:fillRect/>
          </a:stretch>
        </p:blipFill>
        <p:spPr>
          <a:xfrm>
            <a:off x="13715999" y="914402"/>
            <a:ext cx="9735670" cy="9735670"/>
          </a:xfrm>
          <a:prstGeom prst="rect">
            <a:avLst/>
          </a:prstGeom>
        </p:spPr>
      </p:pic>
      <p:sp>
        <p:nvSpPr>
          <p:cNvPr id="7" name="TextBox 6">
            <a:extLst>
              <a:ext uri="{FF2B5EF4-FFF2-40B4-BE49-F238E27FC236}">
                <a16:creationId xmlns:a16="http://schemas.microsoft.com/office/drawing/2014/main" id="{1E772BA5-5F89-A9C2-FFC3-7BAC3BAD82EC}"/>
              </a:ext>
            </a:extLst>
          </p:cNvPr>
          <p:cNvSpPr txBox="1"/>
          <p:nvPr/>
        </p:nvSpPr>
        <p:spPr>
          <a:xfrm>
            <a:off x="16500500" y="466588"/>
            <a:ext cx="1690254" cy="461665"/>
          </a:xfrm>
          <a:prstGeom prst="rect">
            <a:avLst/>
          </a:prstGeom>
          <a:noFill/>
        </p:spPr>
        <p:txBody>
          <a:bodyPr wrap="square" rtlCol="0">
            <a:spAutoFit/>
          </a:bodyPr>
          <a:lstStyle/>
          <a:p>
            <a:pPr algn="ctr"/>
            <a:r>
              <a:rPr lang="en-US" sz="2400" b="1" dirty="0"/>
              <a:t>Ambient</a:t>
            </a:r>
          </a:p>
        </p:txBody>
      </p:sp>
      <p:sp>
        <p:nvSpPr>
          <p:cNvPr id="8" name="Right Brace 7">
            <a:extLst>
              <a:ext uri="{FF2B5EF4-FFF2-40B4-BE49-F238E27FC236}">
                <a16:creationId xmlns:a16="http://schemas.microsoft.com/office/drawing/2014/main" id="{168FAE8D-03CE-1490-E108-A7C27DC660D1}"/>
              </a:ext>
            </a:extLst>
          </p:cNvPr>
          <p:cNvSpPr/>
          <p:nvPr/>
        </p:nvSpPr>
        <p:spPr>
          <a:xfrm rot="16200000">
            <a:off x="17193227" y="545021"/>
            <a:ext cx="304800" cy="10772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7C27B7F-0F72-C3D2-22EE-7BCF95C3CEF1}"/>
              </a:ext>
            </a:extLst>
          </p:cNvPr>
          <p:cNvSpPr txBox="1"/>
          <p:nvPr/>
        </p:nvSpPr>
        <p:spPr>
          <a:xfrm>
            <a:off x="19071002" y="466587"/>
            <a:ext cx="1690254" cy="461665"/>
          </a:xfrm>
          <a:prstGeom prst="rect">
            <a:avLst/>
          </a:prstGeom>
          <a:noFill/>
        </p:spPr>
        <p:txBody>
          <a:bodyPr wrap="square" rtlCol="0">
            <a:spAutoFit/>
          </a:bodyPr>
          <a:lstStyle/>
          <a:p>
            <a:pPr algn="ctr"/>
            <a:r>
              <a:rPr lang="en-US" sz="2400" b="1" dirty="0"/>
              <a:t>Stressed</a:t>
            </a:r>
          </a:p>
        </p:txBody>
      </p:sp>
      <p:sp>
        <p:nvSpPr>
          <p:cNvPr id="10" name="Right Brace 9">
            <a:extLst>
              <a:ext uri="{FF2B5EF4-FFF2-40B4-BE49-F238E27FC236}">
                <a16:creationId xmlns:a16="http://schemas.microsoft.com/office/drawing/2014/main" id="{BF4BB53A-87EE-2C08-A0B4-9A5172F06138}"/>
              </a:ext>
            </a:extLst>
          </p:cNvPr>
          <p:cNvSpPr/>
          <p:nvPr/>
        </p:nvSpPr>
        <p:spPr>
          <a:xfrm rot="16200000">
            <a:off x="19763729" y="-478463"/>
            <a:ext cx="304800" cy="3090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929610"/>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Stacked bar charts depicting relative abundances of the most abundant bacterial families in all samples </a:t>
            </a:r>
            <a:r>
              <a:rPr lang="en-US" sz="3000" b="1" dirty="0">
                <a:solidFill>
                  <a:schemeClr val="dk1"/>
                </a:solidFill>
              </a:rPr>
              <a:t>(B)</a:t>
            </a:r>
            <a:r>
              <a:rPr lang="en-US" sz="3000" dirty="0">
                <a:solidFill>
                  <a:schemeClr val="dk1"/>
                </a:solidFill>
              </a:rPr>
              <a:t>. Bar charts are colored according to family. Abundant families were defined as families having a relative abundance ≥ .03 in at least one sample. Samples are ordered on the x axis according to </a:t>
            </a:r>
            <a:r>
              <a:rPr lang="en" sz="3000" dirty="0">
                <a:solidFill>
                  <a:schemeClr val="dk1"/>
                </a:solidFill>
              </a:rPr>
              <a:t>Ward’s hierarchical clustering of Unifrac distances. 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FF10A468-0C54-C4DF-74C2-5A6F8ABBDFAB}"/>
              </a:ext>
            </a:extLst>
          </p:cNvPr>
          <p:cNvPicPr>
            <a:picLocks noChangeAspect="1"/>
          </p:cNvPicPr>
          <p:nvPr/>
        </p:nvPicPr>
        <p:blipFill>
          <a:blip r:embed="rId2"/>
          <a:stretch>
            <a:fillRect/>
          </a:stretch>
        </p:blipFill>
        <p:spPr>
          <a:xfrm>
            <a:off x="0" y="376520"/>
            <a:ext cx="18772094" cy="13905256"/>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496318" y="13339484"/>
            <a:ext cx="16178035" cy="9886577"/>
          </a:xfrm>
          <a:prstGeom prst="rect">
            <a:avLst/>
          </a:prstGeom>
        </p:spPr>
      </p:pic>
      <p:sp>
        <p:nvSpPr>
          <p:cNvPr id="8" name="Google Shape;99;p20">
            <a:extLst>
              <a:ext uri="{FF2B5EF4-FFF2-40B4-BE49-F238E27FC236}">
                <a16:creationId xmlns:a16="http://schemas.microsoft.com/office/drawing/2014/main" id="{3205C0EB-064B-5CDD-3292-9D40003365ED}"/>
              </a:ext>
            </a:extLst>
          </p:cNvPr>
          <p:cNvSpPr txBox="1"/>
          <p:nvPr/>
        </p:nvSpPr>
        <p:spPr>
          <a:xfrm>
            <a:off x="0" y="23047265"/>
            <a:ext cx="18772094"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p>
          <a:p>
            <a:pPr>
              <a:lnSpc>
                <a:spcPct val="115000"/>
              </a:lnSpc>
            </a:pP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10566</TotalTime>
  <Words>987</Words>
  <Application>Microsoft Macintosh PowerPoint</Application>
  <PresentationFormat>Custom</PresentationFormat>
  <Paragraphs>28</Paragraphs>
  <Slides>11</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Arts</cp:lastModifiedBy>
  <cp:revision>45</cp:revision>
  <dcterms:modified xsi:type="dcterms:W3CDTF">2022-11-09T17:40:57Z</dcterms:modified>
</cp:coreProperties>
</file>